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70" r:id="rId9"/>
    <p:sldId id="262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-117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C9A6-AFA0-7A45-8A4F-0EE307A6D391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1F773-CDB7-7A41-B107-0568E066E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C9A6-AFA0-7A45-8A4F-0EE307A6D391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1F773-CDB7-7A41-B107-0568E066E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C9A6-AFA0-7A45-8A4F-0EE307A6D391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1F773-CDB7-7A41-B107-0568E066E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C9A6-AFA0-7A45-8A4F-0EE307A6D391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1F773-CDB7-7A41-B107-0568E066E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C9A6-AFA0-7A45-8A4F-0EE307A6D391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1F773-CDB7-7A41-B107-0568E066E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C9A6-AFA0-7A45-8A4F-0EE307A6D391}" type="datetimeFigureOut">
              <a:rPr lang="en-US" smtClean="0"/>
              <a:t>2/1/17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1F773-CDB7-7A41-B107-0568E066E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C9A6-AFA0-7A45-8A4F-0EE307A6D391}" type="datetimeFigureOut">
              <a:rPr lang="en-US" smtClean="0"/>
              <a:t>2/1/17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1F773-CDB7-7A41-B107-0568E066E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C9A6-AFA0-7A45-8A4F-0EE307A6D391}" type="datetimeFigureOut">
              <a:rPr lang="en-US" smtClean="0"/>
              <a:t>2/1/17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1F773-CDB7-7A41-B107-0568E066E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C9A6-AFA0-7A45-8A4F-0EE307A6D391}" type="datetimeFigureOut">
              <a:rPr lang="en-US" smtClean="0"/>
              <a:t>2/1/17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1F773-CDB7-7A41-B107-0568E066E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C9A6-AFA0-7A45-8A4F-0EE307A6D391}" type="datetimeFigureOut">
              <a:rPr lang="en-US" smtClean="0"/>
              <a:t>2/1/17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1F773-CDB7-7A41-B107-0568E066E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C9A6-AFA0-7A45-8A4F-0EE307A6D391}" type="datetimeFigureOut">
              <a:rPr lang="en-US" smtClean="0"/>
              <a:t>2/1/17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1F773-CDB7-7A41-B107-0568E066E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5DC9A6-AFA0-7A45-8A4F-0EE307A6D391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91F773-CDB7-7A41-B107-0568E066E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Networking Climate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Isaac Delgado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674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34520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Main Program</a:t>
            </a:r>
            <a:endParaRPr lang="en-US" dirty="0"/>
          </a:p>
        </p:txBody>
      </p:sp>
      <p:pic>
        <p:nvPicPr>
          <p:cNvPr id="4" name="Picture 3" descr="main_sourc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303" y="786147"/>
            <a:ext cx="7091420" cy="5935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52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0568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Thread</a:t>
            </a:r>
            <a:endParaRPr lang="en-US" dirty="0"/>
          </a:p>
        </p:txBody>
      </p:sp>
      <p:pic>
        <p:nvPicPr>
          <p:cNvPr id="4" name="Picture 3" descr="child_threadFunct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82224"/>
            <a:ext cx="9144000" cy="204851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96027" y="4283860"/>
            <a:ext cx="78345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Thread in the main program continuously grabs the value in “</a:t>
            </a:r>
            <a:r>
              <a:rPr lang="en-US" dirty="0" err="1" smtClean="0"/>
              <a:t>file.txt</a:t>
            </a:r>
            <a:r>
              <a:rPr lang="en-US" dirty="0" smtClean="0"/>
              <a:t>” produced from the API </a:t>
            </a:r>
          </a:p>
          <a:p>
            <a:endParaRPr lang="en-US" dirty="0"/>
          </a:p>
          <a:p>
            <a:r>
              <a:rPr lang="en-US" dirty="0" smtClean="0"/>
              <a:t>This thread sleeps, in order to let the API update the text file. (Realistically we would make it sleep longer, weather temperature does not change very quickly)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085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4757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Extracting Temp &amp; Humidity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 descr="ExtractingTemp_Sourc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480" y="525279"/>
            <a:ext cx="7938320" cy="6196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8667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1733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Execution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 descr="main_execut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060" y="589610"/>
            <a:ext cx="6346835" cy="596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147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4757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4666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Get a water pump to imitate rain</a:t>
            </a:r>
          </a:p>
          <a:p>
            <a:r>
              <a:rPr lang="en-US" dirty="0" smtClean="0"/>
              <a:t>Implement on actual Tank</a:t>
            </a:r>
          </a:p>
          <a:p>
            <a:r>
              <a:rPr lang="en-US" dirty="0" smtClean="0"/>
              <a:t>More heating pads or possibly a better one</a:t>
            </a:r>
          </a:p>
          <a:p>
            <a:r>
              <a:rPr lang="en-US" dirty="0" smtClean="0"/>
              <a:t>Fix Transistor problems</a:t>
            </a:r>
          </a:p>
          <a:p>
            <a:r>
              <a:rPr lang="en-US" dirty="0" smtClean="0"/>
              <a:t>Configure API request into initial program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308" y="4202863"/>
            <a:ext cx="3237817" cy="2428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579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Possible Uses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Easier Maintenance for Captive animals</a:t>
            </a:r>
          </a:p>
          <a:p>
            <a:r>
              <a:rPr lang="en-US" dirty="0"/>
              <a:t>M</a:t>
            </a:r>
            <a:r>
              <a:rPr lang="en-US" dirty="0" smtClean="0"/>
              <a:t>eteorology research</a:t>
            </a:r>
          </a:p>
          <a:p>
            <a:r>
              <a:rPr lang="en-US" dirty="0" smtClean="0"/>
              <a:t>Environmental research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8437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Raspberry Pi</a:t>
            </a:r>
          </a:p>
          <a:p>
            <a:r>
              <a:rPr lang="en-US" dirty="0" smtClean="0"/>
              <a:t>Heating Aspect</a:t>
            </a:r>
          </a:p>
          <a:p>
            <a:r>
              <a:rPr lang="en-US" dirty="0" smtClean="0"/>
              <a:t>API usage</a:t>
            </a:r>
          </a:p>
          <a:p>
            <a:r>
              <a:rPr lang="en-US" dirty="0" smtClean="0"/>
              <a:t>Rain</a:t>
            </a:r>
          </a:p>
          <a:p>
            <a:r>
              <a:rPr lang="en-US" dirty="0" smtClean="0"/>
              <a:t>An Actual Tank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6140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 I did have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028171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Raspberry Pi</a:t>
            </a:r>
          </a:p>
          <a:p>
            <a:r>
              <a:rPr lang="en-US" dirty="0" smtClean="0"/>
              <a:t>Heating Pad</a:t>
            </a:r>
          </a:p>
          <a:p>
            <a:r>
              <a:rPr lang="en-US" dirty="0" err="1" smtClean="0"/>
              <a:t>Qunqi</a:t>
            </a:r>
            <a:r>
              <a:rPr lang="en-US" dirty="0" smtClean="0"/>
              <a:t> DHT11 Sensor (temperature &amp; humidity)</a:t>
            </a:r>
          </a:p>
        </p:txBody>
      </p:sp>
    </p:spTree>
    <p:extLst>
      <p:ext uri="{BB962C8B-B14F-4D97-AF65-F5344CB8AC3E}">
        <p14:creationId xmlns:p14="http://schemas.microsoft.com/office/powerpoint/2010/main" val="41576849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ardwareSetup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414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ensor&amp;heatinPa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664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API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1062"/>
            <a:ext cx="8229600" cy="4525963"/>
          </a:xfrm>
        </p:spPr>
        <p:txBody>
          <a:bodyPr/>
          <a:lstStyle/>
          <a:p>
            <a:r>
              <a:rPr lang="en-US" dirty="0" err="1" smtClean="0"/>
              <a:t>OpenWeatherMap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OpenWeatherMa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524" y="1768831"/>
            <a:ext cx="7795214" cy="480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347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377294"/>
            <a:ext cx="7798483" cy="1151314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api.openweathermap.org</a:t>
            </a:r>
            <a:r>
              <a:rPr lang="en-US" dirty="0" smtClean="0"/>
              <a:t>/data/2.5/</a:t>
            </a:r>
            <a:r>
              <a:rPr lang="en-US" dirty="0" err="1" smtClean="0"/>
              <a:t>weather?id</a:t>
            </a:r>
            <a:r>
              <a:rPr lang="en-US" dirty="0" smtClean="0"/>
              <a:t>=4683416&amp;appid=e505f7789beab0ee47922e2215d25186</a:t>
            </a:r>
            <a:endParaRPr lang="en-US" dirty="0"/>
          </a:p>
        </p:txBody>
      </p:sp>
      <p:pic>
        <p:nvPicPr>
          <p:cNvPr id="4" name="Picture 3" descr="APIexamp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4259"/>
            <a:ext cx="9144000" cy="25345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3389" y="5690342"/>
            <a:ext cx="79734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is how you use the API, via URL, this was the current weather for Corpus Christi when I made this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830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Program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I had 1 python program, 1 C++ program, and 1 text file.</a:t>
            </a:r>
          </a:p>
          <a:p>
            <a:r>
              <a:rPr lang="en-US" dirty="0" smtClean="0"/>
              <a:t>Python code used the API (used python because it was easier) to get weather information. Temperature was extracted and saved in text file</a:t>
            </a:r>
          </a:p>
          <a:p>
            <a:r>
              <a:rPr lang="en-US" dirty="0" smtClean="0"/>
              <a:t>C++ program extracted the temperature in the text file and controlled the temperature sensor according to the temperature previously saved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923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To extract API info</a:t>
            </a:r>
            <a:endParaRPr lang="en-US" dirty="0"/>
          </a:p>
        </p:txBody>
      </p:sp>
      <p:pic>
        <p:nvPicPr>
          <p:cNvPr id="6" name="Picture 5" descr="pythonAP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42" y="1688273"/>
            <a:ext cx="9038158" cy="4222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229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49</TotalTime>
  <Words>251</Words>
  <Application>Microsoft Macintosh PowerPoint</Application>
  <PresentationFormat>On-screen Show (4:3)</PresentationFormat>
  <Paragraphs>39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Black</vt:lpstr>
      <vt:lpstr>Networking Climate</vt:lpstr>
      <vt:lpstr>Initial Plan</vt:lpstr>
      <vt:lpstr>Things I did have</vt:lpstr>
      <vt:lpstr>PowerPoint Presentation</vt:lpstr>
      <vt:lpstr>PowerPoint Presentation</vt:lpstr>
      <vt:lpstr>API </vt:lpstr>
      <vt:lpstr>Using API</vt:lpstr>
      <vt:lpstr>Program Structure</vt:lpstr>
      <vt:lpstr>Python To extract API info</vt:lpstr>
      <vt:lpstr>Main Program</vt:lpstr>
      <vt:lpstr>2nd Thread</vt:lpstr>
      <vt:lpstr>Extracting Temp &amp; Humidity </vt:lpstr>
      <vt:lpstr>Execution </vt:lpstr>
      <vt:lpstr>Future Work</vt:lpstr>
      <vt:lpstr>Possible Uses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Networking Climate</dc:title>
  <dc:creator>Isaac Delgado</dc:creator>
  <cp:lastModifiedBy>Isaac Delgado</cp:lastModifiedBy>
  <cp:revision>7</cp:revision>
  <dcterms:created xsi:type="dcterms:W3CDTF">2016-12-07T04:05:08Z</dcterms:created>
  <dcterms:modified xsi:type="dcterms:W3CDTF">2017-02-02T05:12:10Z</dcterms:modified>
</cp:coreProperties>
</file>

<file path=docProps/thumbnail.jpeg>
</file>